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3" autoAdjust="0"/>
    <p:restoredTop sz="97248" autoAdjust="0"/>
  </p:normalViewPr>
  <p:slideViewPr>
    <p:cSldViewPr snapToGrid="0" snapToObjects="1">
      <p:cViewPr varScale="1">
        <p:scale>
          <a:sx n="98" d="100"/>
          <a:sy n="98" d="100"/>
        </p:scale>
        <p:origin x="1710" y="96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</p:nvPr>
        </p:nvGraphicFramePr>
        <p:xfrm>
          <a:off x="280988" y="1025525"/>
          <a:ext cx="8581547" cy="194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9549"/>
            <a:ext cx="914400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04482"/>
            <a:ext cx="9144000" cy="509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7244"/>
            <a:ext cx="9144000" cy="46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7268E-9FA0-8CE1-3317-438D65C6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475674"/>
            <a:ext cx="8917663" cy="4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507</Words>
  <Application>Microsoft Office PowerPoint</Application>
  <PresentationFormat>화면 슬라이드 쇼(4:3)</PresentationFormat>
  <Paragraphs>197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조성주</cp:lastModifiedBy>
  <cp:revision>526</cp:revision>
  <dcterms:created xsi:type="dcterms:W3CDTF">2011-02-22T01:37:12Z</dcterms:created>
  <dcterms:modified xsi:type="dcterms:W3CDTF">2022-06-20T06:08:18Z</dcterms:modified>
  <cp:version/>
</cp:coreProperties>
</file>